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8" r:id="rId3"/>
  </p:sldMasterIdLst>
  <p:notesMasterIdLst>
    <p:notesMasterId r:id="rId13"/>
  </p:notesMasterIdLst>
  <p:handoutMasterIdLst>
    <p:handoutMasterId r:id="rId14"/>
  </p:handoutMasterIdLst>
  <p:sldIdLst>
    <p:sldId id="27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6794500" cy="9931400"/>
  <p:defaultTextStyle>
    <a:defPPr>
      <a:defRPr lang="en-GB"/>
    </a:defPPr>
    <a:lvl1pPr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73"/>
    <a:srgbClr val="DFD67F"/>
    <a:srgbClr val="BB8EBE"/>
    <a:srgbClr val="C0AE00"/>
    <a:srgbClr val="DB0962"/>
    <a:srgbClr val="781D7E"/>
    <a:srgbClr val="EBB7CE"/>
    <a:srgbClr val="537B8D"/>
    <a:srgbClr val="B6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86036" autoAdjust="0"/>
  </p:normalViewPr>
  <p:slideViewPr>
    <p:cSldViewPr>
      <p:cViewPr>
        <p:scale>
          <a:sx n="100" d="100"/>
          <a:sy n="100" d="100"/>
        </p:scale>
        <p:origin x="-636" y="-18"/>
      </p:cViewPr>
      <p:guideLst>
        <p:guide orient="horz" pos="3669"/>
        <p:guide orient="horz" pos="1570"/>
        <p:guide pos="272"/>
        <p:guide pos="5488"/>
        <p:guide pos="292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C2C03116-8872-4E4E-BD71-D868663E543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81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3477FD34-E586-4161-AD40-242107BE347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69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2F275-4BEE-45CE-9DA2-53DA614F859E}" type="slidenum">
              <a:rPr lang="da-DK"/>
              <a:pPr/>
              <a:t>1</a:t>
            </a:fld>
            <a:endParaRPr lang="da-DK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Billeddias</a:t>
            </a:r>
          </a:p>
          <a:p>
            <a:endParaRPr lang="da-DK"/>
          </a:p>
          <a:p>
            <a:r>
              <a:rPr lang="da-DK"/>
              <a:t>Udskift baggrundsbillede: Indsæt nyt billede fra fil (Indsæt &gt; Billede &gt; Fra fil)</a:t>
            </a:r>
          </a:p>
          <a:p>
            <a:endParaRPr lang="da-DK"/>
          </a:p>
          <a:p>
            <a:r>
              <a:rPr lang="da-DK"/>
              <a:t>Billedets størrelse skal være 25,4 cm x 19,05 cm og placeres 0 cm fra top og 0 cm fra venstre kant.</a:t>
            </a:r>
          </a:p>
          <a:p>
            <a:r>
              <a:rPr lang="da-DK"/>
              <a:t>(Højreklik på billedet og vælg formater billede. Indsæt koordinater og størrelse. Klik OK)</a:t>
            </a:r>
          </a:p>
          <a:p>
            <a:endParaRPr lang="da-DK"/>
          </a:p>
          <a:p>
            <a:r>
              <a:rPr lang="da-DK"/>
              <a:t>Højreklik på billedet og vælg rækkefølge &gt; Placer bagerst.</a:t>
            </a:r>
          </a:p>
          <a:p>
            <a:r>
              <a:rPr lang="da-DK"/>
              <a:t>Slet det gamle billede. Herefter er det nye billede synligt.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2000" y="1984"/>
            <a:ext cx="2289174" cy="1716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FD7A97-8C54-4C60-9949-7A8339E91F7D}" type="datetime1">
              <a:rPr lang="da-DK" smtClean="0"/>
              <a:t>02-05-2014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61132"/>
            <a:ext cx="1385773" cy="8667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761BF3-B6A5-40E4-A951-A08D1D65E5D7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EAFEC-289F-458F-93D2-12FD86B1B8D7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77938"/>
            <a:ext cx="64785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7088188" y="62738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fld id="{079946F6-8E6D-4BD8-9368-2D84F6449471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31800" y="6269038"/>
            <a:ext cx="6405563" cy="360362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088188" y="64516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7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1191"/>
            <a:ext cx="2289174" cy="1716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87C7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7428A4-29B0-44E4-A898-5CC3B50B0F44}" type="datetime1">
              <a:rPr lang="da-DK" smtClean="0"/>
              <a:t>02-05-2014</a:t>
            </a:fld>
            <a:endParaRPr lang="da-DK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01691CB-F753-4461-AA75-D6C648399BB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60" name="Text Box 20"/>
          <p:cNvSpPr txBox="1">
            <a:spLocks noChangeArrowheads="1"/>
          </p:cNvSpPr>
          <p:nvPr userDrawn="1"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59733"/>
            <a:ext cx="1386055" cy="8669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4869B-3468-42F8-8EAE-39FCE4F8D3E4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2C42C3-3470-45EA-8B0F-CC852A878CB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CA6C3-3DA7-45C5-BA13-18CEF6A0563F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AF5E1CD-9D90-4AC0-8140-31BA88502A1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2104A-D4F1-42F1-90A5-0E488D9B75C0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2903C57-6E5E-4D7B-90C7-025725CA544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EB92C-8084-485F-AA93-A42697A685B4}" type="datetime1">
              <a:rPr lang="da-DK" smtClean="0"/>
              <a:t>02-05-2014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154E56A-BBF5-4FC7-92FD-D5365D995A0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27DD6-5FAA-4469-AAF5-0E7450885E14}" type="datetime1">
              <a:rPr lang="da-DK" smtClean="0"/>
              <a:t>02-05-2014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E2326D4-3541-4F3E-B2FA-877C54023CF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74568-ADCA-42F6-BD20-D3F28ACB2892}" type="datetime1">
              <a:rPr lang="da-DK" smtClean="0"/>
              <a:t>02-05-2014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9BBC279-4C46-4E89-A672-338B53F364D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C8990-1267-424F-BD97-5CD2ED8B396D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4B216-BBB1-424B-A27E-ABF0326E1D29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460195D-6314-41AD-905E-BDE94518C70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2AE7C-862D-433A-9BAF-818A7805DBBC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A5582695-96D7-48A9-A8A3-2A8C8DF1577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09150-8372-4561-8419-0F03E0FE4005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9D6BDCA-27CB-4703-9ACF-255A6E3D346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AB05F1-292D-433D-9394-7836F1F60272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A8F0201-F869-4112-8274-66A3B7538C8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64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2778"/>
            <a:ext cx="2289174" cy="1716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36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33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A5793-0911-4EE8-92DF-91B6AD3ABC52}" type="datetime1">
              <a:rPr lang="da-DK" smtClean="0"/>
              <a:t>02-05-2014</a:t>
            </a:fld>
            <a:endParaRPr lang="da-DK" dirty="0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9B8DCBD-6236-46DA-A357-826287BF3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283663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59733"/>
            <a:ext cx="1386055" cy="866933"/>
          </a:xfrm>
          <a:prstGeom prst="rect">
            <a:avLst/>
          </a:prstGeom>
          <a:noFill/>
        </p:spPr>
      </p:pic>
      <p:sp>
        <p:nvSpPr>
          <p:cNvPr id="283666" name="Text Box 18"/>
          <p:cNvSpPr txBox="1">
            <a:spLocks noChangeArrowheads="1"/>
          </p:cNvSpPr>
          <p:nvPr userDrawn="1"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1DE7D-3E95-4065-96DD-9C45761CBDB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35AF10D-5340-4097-B210-F2DF6053A0C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C94EC-1DC0-433A-9747-1C534D89EF49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EBE1F50-F4DD-41A5-BAE5-DD9410CAC18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1BEAA-F0FB-4573-BFEB-3846AD0D1F1B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8C68398-BDE6-46DE-A7D4-2606E31775C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9CEA0-528E-48B6-BCF6-D8ECF15C69FD}" type="datetime1">
              <a:rPr lang="da-DK" smtClean="0"/>
              <a:t>02-05-2014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2B3A478-A599-49FE-8CFE-D7FE90E1826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DC3CB-4E8D-44C4-A2E0-8E2121B9C390}" type="datetime1">
              <a:rPr lang="da-DK" smtClean="0"/>
              <a:t>02-05-2014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86F4B36-E4ED-4253-ACB7-B6F23E283B6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AF20A-5FA9-4300-84E3-A0D895B057F7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0533B-9882-48CF-B2C4-E76892027E0F}" type="datetime1">
              <a:rPr lang="da-DK" smtClean="0"/>
              <a:t>02-05-2014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CC56E9A-9749-44EF-99FE-FEFAEEB33AD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4A9C4-C16F-49E8-94B4-9D78864A0AAD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946D484-2F13-42AB-BA77-21A9917CFBC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31296-4C0F-4160-B08F-95F758F40968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F18B861-7938-41AA-B5DA-6BC32F836EB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E3BBB-53A2-4912-A679-C24E264A6B2E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D9B6EA8E-7CC9-4E13-984D-E867D282773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B5EE8-B377-4EC6-A6F8-56E7FC8FAF7D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7706841-8E88-4028-A690-F598B34A08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5A084-4A15-4ADE-AB0A-3C99CF1D16AA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DD2B-7469-44A3-A97B-AC4F735CA5EB}" type="datetime1">
              <a:rPr lang="da-DK" smtClean="0"/>
              <a:t>02-05-2014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15B4-A33C-42B4-8AA0-1AF6B2B0B224}" type="datetime1">
              <a:rPr lang="da-DK" smtClean="0"/>
              <a:t>02-05-2014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9478D-0B52-49FA-A78B-5A22FAD7A52A}" type="datetime1">
              <a:rPr lang="da-DK" smtClean="0"/>
              <a:t>02-05-2014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CCFCC-F73B-43BB-943A-847C106EFB37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14EA5-F8C3-4919-9F69-B06637367DB6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61132"/>
            <a:ext cx="1385773" cy="866756"/>
          </a:xfrm>
          <a:prstGeom prst="rect">
            <a:avLst/>
          </a:prstGeom>
          <a:noFill/>
        </p:spPr>
      </p:pic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BB79D02-A393-4898-8358-563852BFE5BD}" type="datetime1">
              <a:rPr lang="da-DK" smtClean="0"/>
              <a:t>02-05-2014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90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9A6B7C81-156E-4C1D-99E1-D5E813214B38}" type="datetime1">
              <a:rPr lang="da-DK" smtClean="0"/>
              <a:t>02-05-2014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0209D388-D3E6-4818-9633-399850AEFA2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grpSp>
        <p:nvGrpSpPr>
          <p:cNvPr id="265242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52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5245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5248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65249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61132"/>
            <a:ext cx="1385773" cy="8667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0E3C2179-EEAB-4D59-B7A6-5F0249ADDB78}" type="datetime1">
              <a:rPr lang="da-DK" smtClean="0"/>
              <a:t>02-05-2014</a:t>
            </a:fld>
            <a:endParaRPr lang="da-DK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C01D196F-7E18-49E4-B0E2-F9AB1FD569FD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33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34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64" name="Text Box 40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82665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82667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82668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82671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82672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82676" name="Text Box 52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61132"/>
            <a:ext cx="1385773" cy="8667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sys.uni-c.dk/~/media/ADMSYS/Praktikpladsen/Dokumenter/Vejledninger/Vejl%20vejleder.ashx" TargetMode="External"/><Relationship Id="rId2" Type="http://schemas.openxmlformats.org/officeDocument/2006/relationships/hyperlink" Target="http://www.admsys.uni-c.dk/~/media/ADMSYS/Praktikpladsen/Dokumenter/Opdateringer/pp%20brugervendt%20beskrivelse%2013%201.ash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msys.uni-c.dk/Praktikpladsen-dk/Support/Konsul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2E215EF5-6FB5-4B62-9F98-50DE65743F63}" type="datetime1">
              <a:rPr lang="da-DK" smtClean="0"/>
              <a:t>02-05-2014</a:t>
            </a:fld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/>
              <a:t>Side </a:t>
            </a:r>
            <a:fld id="{D54C8A31-DC9F-4054-BA09-12FC084E7D0B}" type="slidenum">
              <a:rPr lang="da-DK"/>
              <a:pPr/>
              <a:t>1</a:t>
            </a:fld>
            <a:endParaRPr lang="da-DK"/>
          </a:p>
        </p:txBody>
      </p:sp>
      <p:pic>
        <p:nvPicPr>
          <p:cNvPr id="259083" name="Picture 11" descr="ob2"/>
          <p:cNvPicPr>
            <a:picLocks noChangeAspect="1" noChangeArrowheads="1"/>
          </p:cNvPicPr>
          <p:nvPr/>
        </p:nvPicPr>
        <p:blipFill>
          <a:blip r:embed="rId3" cstate="print"/>
          <a:srcRect l="548"/>
          <a:stretch>
            <a:fillRect/>
          </a:stretch>
        </p:blipFill>
        <p:spPr bwMode="auto">
          <a:xfrm>
            <a:off x="11385" y="79155"/>
            <a:ext cx="9144000" cy="6854825"/>
          </a:xfrm>
          <a:prstGeom prst="rect">
            <a:avLst/>
          </a:prstGeom>
          <a:noFill/>
        </p:spPr>
      </p:pic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smtClean="0"/>
              <a:t>Praktikpladsen.dk </a:t>
            </a:r>
            <a:r>
              <a:rPr lang="da-DK" dirty="0" smtClean="0"/>
              <a:t>	</a:t>
            </a:r>
            <a:endParaRPr lang="da-DK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Præsentation på praktikkonferencen,</a:t>
            </a:r>
          </a:p>
          <a:p>
            <a:r>
              <a:rPr lang="da-DK" dirty="0" smtClean="0"/>
              <a:t>30. april 2014, Odense Kongrescenter</a:t>
            </a:r>
          </a:p>
          <a:p>
            <a:endParaRPr lang="da-DK" dirty="0"/>
          </a:p>
          <a:p>
            <a:r>
              <a:rPr lang="da-DK" dirty="0" smtClean="0"/>
              <a:t>Birgit Heinsen og Anne Birch</a:t>
            </a:r>
            <a:endParaRPr lang="da-DK" dirty="0"/>
          </a:p>
        </p:txBody>
      </p:sp>
      <p:sp>
        <p:nvSpPr>
          <p:cNvPr id="259078" name="Line 6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259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296" y="0"/>
            <a:ext cx="2281766" cy="171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59733"/>
            <a:ext cx="1386055" cy="866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478588" cy="1143000"/>
          </a:xfrm>
        </p:spPr>
        <p:txBody>
          <a:bodyPr/>
          <a:lstStyle/>
          <a:p>
            <a:r>
              <a:rPr lang="da-DK" dirty="0" smtClean="0"/>
              <a:t>Praktikpladsen.dk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0" y="1484784"/>
            <a:ext cx="8277225" cy="4344516"/>
          </a:xfrm>
        </p:spPr>
        <p:txBody>
          <a:bodyPr/>
          <a:lstStyle/>
          <a:p>
            <a:r>
              <a:rPr lang="da-DK" dirty="0" smtClean="0"/>
              <a:t>Omlægning af jobsituationen</a:t>
            </a:r>
          </a:p>
          <a:p>
            <a:r>
              <a:rPr lang="da-DK" dirty="0" smtClean="0"/>
              <a:t>Visning af korte aftaler og delaftaler under SKP</a:t>
            </a:r>
          </a:p>
          <a:p>
            <a:r>
              <a:rPr lang="da-DK" dirty="0" smtClean="0"/>
              <a:t>Søgeresultat i regneark</a:t>
            </a:r>
          </a:p>
          <a:p>
            <a:r>
              <a:rPr lang="da-DK" dirty="0" smtClean="0"/>
              <a:t>Elevlog</a:t>
            </a:r>
          </a:p>
          <a:p>
            <a:r>
              <a:rPr lang="da-DK" dirty="0" smtClean="0"/>
              <a:t>Alle elever i EASY-P har en brugeradgang</a:t>
            </a:r>
          </a:p>
          <a:p>
            <a:r>
              <a:rPr lang="da-DK" dirty="0" smtClean="0"/>
              <a:t>SMS/e-mail til elever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581F-2E02-45C0-B519-E67F6FA6A91B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512C42C3-3470-45EA-8B0F-CC852A878CBA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74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Jobsituationen, 1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9488-E845-4566-8B0E-5D9E6CE7DC2D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23332" r="23842" b="22266"/>
          <a:stretch/>
        </p:blipFill>
        <p:spPr bwMode="auto">
          <a:xfrm>
            <a:off x="467544" y="1700808"/>
            <a:ext cx="724842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Jobsituationen, 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556791"/>
            <a:ext cx="8277225" cy="469317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79F-9BB9-4B78-A688-7BF3D8203479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t="29232" r="35264" b="20734"/>
          <a:stretch/>
        </p:blipFill>
        <p:spPr bwMode="auto">
          <a:xfrm>
            <a:off x="266814" y="1556792"/>
            <a:ext cx="7257514" cy="45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Korte aftaler og delaftaler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556791"/>
            <a:ext cx="8277225" cy="469317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69D-4324-40F0-8462-174C00495E92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11288" r="23947" b="26067"/>
          <a:stretch/>
        </p:blipFill>
        <p:spPr bwMode="auto">
          <a:xfrm>
            <a:off x="323528" y="1453954"/>
            <a:ext cx="6840759" cy="462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Regneark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556791"/>
            <a:ext cx="8277225" cy="4693179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Sortering</a:t>
            </a:r>
          </a:p>
          <a:p>
            <a:r>
              <a:rPr lang="da-DK" dirty="0" smtClean="0"/>
              <a:t>Sorter først på postnummer – derefter på aftaleudløb	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 smtClean="0"/>
              <a:t>Dokumentation af praktikpladssøgning</a:t>
            </a:r>
          </a:p>
          <a:p>
            <a:r>
              <a:rPr lang="da-DK" dirty="0" smtClean="0"/>
              <a:t>Indsæt 4 kolonner</a:t>
            </a:r>
            <a:br>
              <a:rPr lang="da-DK" dirty="0" smtClean="0"/>
            </a:br>
            <a:r>
              <a:rPr lang="da-DK" dirty="0" smtClean="0"/>
              <a:t>- Kontaktperson i virksomheden</a:t>
            </a:r>
            <a:br>
              <a:rPr lang="da-DK" dirty="0" smtClean="0"/>
            </a:br>
            <a:r>
              <a:rPr lang="da-DK" dirty="0" smtClean="0"/>
              <a:t>- Ansøgning sendt (skriv dato)</a:t>
            </a:r>
            <a:br>
              <a:rPr lang="da-DK" dirty="0" smtClean="0"/>
            </a:br>
            <a:r>
              <a:rPr lang="da-DK" dirty="0" smtClean="0"/>
              <a:t>- Ansættelsessamtale (skriv dato)</a:t>
            </a:r>
            <a:br>
              <a:rPr lang="da-DK" dirty="0" smtClean="0"/>
            </a:br>
            <a:r>
              <a:rPr lang="da-DK" dirty="0" smtClean="0"/>
              <a:t>- Svar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E14A-77DA-4118-A211-E73346346283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Elevlog, 1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8629-78DF-4421-A5FB-283B6DBBAD25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49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0722"/>
            <a:ext cx="7949233" cy="143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4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88593"/>
            <a:ext cx="15113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98" y="3199259"/>
            <a:ext cx="7556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99259"/>
            <a:ext cx="7556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1"/>
            <a:ext cx="792088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9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Elevlog, 2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1292-B243-4991-8E51-4609AB41D9CD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5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552728" cy="454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15113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30" y="4171180"/>
            <a:ext cx="612502" cy="2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39" y="4725144"/>
            <a:ext cx="15113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87" y="5126713"/>
            <a:ext cx="612502" cy="2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573"/>
            <a:ext cx="7607766" cy="463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6993"/>
            <a:ext cx="8106669" cy="468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Øvrige ændringer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556791"/>
            <a:ext cx="8277225" cy="4693179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Alle elever i EASY-P har </a:t>
            </a:r>
            <a:r>
              <a:rPr lang="da-DK" b="1" dirty="0" smtClean="0"/>
              <a:t>nu en brugeradgang</a:t>
            </a:r>
          </a:p>
          <a:p>
            <a:r>
              <a:rPr lang="da-DK" dirty="0" smtClean="0"/>
              <a:t>Filtre (ex. kontaktkoder  og adresse) er fjernet</a:t>
            </a:r>
            <a:br>
              <a:rPr lang="da-DK" dirty="0" smtClean="0"/>
            </a:b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Forskel på SMS/e-mail </a:t>
            </a:r>
            <a:r>
              <a:rPr lang="da-DK" b="1" dirty="0"/>
              <a:t>til </a:t>
            </a:r>
            <a:r>
              <a:rPr lang="da-DK" b="1" dirty="0" smtClean="0"/>
              <a:t>elever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Elever uden for skolepraktik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Elever i skolepraktik</a:t>
            </a:r>
            <a:br>
              <a:rPr lang="da-DK" dirty="0" smtClean="0"/>
            </a:b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Links:</a:t>
            </a:r>
          </a:p>
          <a:p>
            <a:pPr marL="0" indent="0">
              <a:buNone/>
            </a:pPr>
            <a:r>
              <a:rPr lang="da-DK" dirty="0" smtClean="0">
                <a:hlinkClick r:id="rId2"/>
              </a:rPr>
              <a:t>Beskrivelse af version 13.1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>
                <a:hlinkClick r:id="rId3"/>
              </a:rPr>
              <a:t>Brugervejledning for erhvervsskolernes vejledere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>
                <a:hlinkClick r:id="rId4"/>
              </a:rPr>
              <a:t>Konsulenter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Kommende ændringer</a:t>
            </a:r>
            <a:endParaRPr lang="da-DK" dirty="0" smtClean="0"/>
          </a:p>
          <a:p>
            <a:r>
              <a:rPr lang="da-DK" dirty="0" smtClean="0"/>
              <a:t>Manuel versionsstyring. Forventes idriftsat september 2014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præsentation UNIC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ød - Ministeriet for børn og undervisning">
  <a:themeElements>
    <a:clrScheme name="Rød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Rød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Rød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PP-præsentation UNIC</Template>
  <TotalTime>257</TotalTime>
  <Words>240</Words>
  <Application>Microsoft Office PowerPoint</Application>
  <PresentationFormat>Skærmshow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9</vt:i4>
      </vt:variant>
    </vt:vector>
  </HeadingPairs>
  <TitlesOfParts>
    <vt:vector size="12" baseType="lpstr">
      <vt:lpstr>PP-præsentation UNIC</vt:lpstr>
      <vt:lpstr>Blå - Ministeriet for børn og undervisning</vt:lpstr>
      <vt:lpstr>Rød - Ministeriet for børn og undervisning</vt:lpstr>
      <vt:lpstr>Praktikpladsen.dk  </vt:lpstr>
      <vt:lpstr>Praktikpladsen.dk</vt:lpstr>
      <vt:lpstr>Jobsituationen, 1</vt:lpstr>
      <vt:lpstr>Jobsituationen, 2</vt:lpstr>
      <vt:lpstr>Korte aftaler og delaftaler</vt:lpstr>
      <vt:lpstr>Regneark</vt:lpstr>
      <vt:lpstr>Elevlog, 1</vt:lpstr>
      <vt:lpstr>Elevlog, 2</vt:lpstr>
      <vt:lpstr>Øvrige ændringer</vt:lpstr>
    </vt:vector>
  </TitlesOfParts>
  <Company>UNI-C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Birch</dc:creator>
  <cp:lastModifiedBy>Inger Riber</cp:lastModifiedBy>
  <cp:revision>28</cp:revision>
  <cp:lastPrinted>2014-04-23T12:11:40Z</cp:lastPrinted>
  <dcterms:created xsi:type="dcterms:W3CDTF">2014-04-22T08:38:15Z</dcterms:created>
  <dcterms:modified xsi:type="dcterms:W3CDTF">2014-05-02T13:03:57Z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